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8f4b2baa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8f4b2ba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8f4b2baa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8f4b2ba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8f4b2ba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8f4b2ba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8f4b2baa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8f4b2baa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8f4b2baa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8f4b2baa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8f4b2baa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8f4b2baa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f4b2ba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f4b2ba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e5149fc5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e5149fc5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8f4b2ba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8f4b2ba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8f4b2ba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8f4b2ba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8f4b2ba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8f4b2ba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8f4b2ba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8f4b2ba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8f4b2ba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8f4b2ba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8f4b2baa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8f4b2baa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8f4b2ba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8f4b2ba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amstat.org/publications/jse/v19n3/decock.pdf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175" y="417025"/>
            <a:ext cx="5285649" cy="33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30250" y="3851200"/>
            <a:ext cx="808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Student: </a:t>
            </a:r>
            <a:r>
              <a:rPr lang="en" sz="2000">
                <a:solidFill>
                  <a:srgbClr val="FFFFFF"/>
                </a:solidFill>
              </a:rPr>
              <a:t>Hamza Al Bustanji, Mentor: Dipanjan Sarkar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Springboard Capstone Project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August 2022 Cohort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Numeric Features: Lot Area: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lot area wasn’t highly correlated with the price.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investigated this and theorized that the reason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was that the lot area doesn’t convey information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about the actual house.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tested this by displaying the number of rooms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 a house as the color dimension in our plot, and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this seemed to support our theory.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74" y="412050"/>
            <a:ext cx="3037625" cy="22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675" y="2755975"/>
            <a:ext cx="3037626" cy="218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Numeric Features: House Area: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a few area features available.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examined how they relate to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each other. ‘BothFloors’ and ‘GrLivArea’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are almost the same, except, we assumed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where the house contains a basement.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feature engineered a single feature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that is the sum of all three. Which we’ll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use to avoid redundancy.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175" y="1461639"/>
            <a:ext cx="3807124" cy="279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features that we selected were: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neighborhood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year the house was built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number of fireplaces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overall condition of the house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house style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building type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number of bathrooms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The number of half bathrooms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572000" y="13255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9.	The number of half bathrooms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10.	The number of bedrooms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11.	The house area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12.	The lot area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13.	The capacity of the garage in number of cars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14.	The area of the </a:t>
            </a:r>
            <a:r>
              <a:rPr lang="en">
                <a:solidFill>
                  <a:schemeClr val="dk1"/>
                </a:solidFill>
              </a:rPr>
              <a:t>masonry</a:t>
            </a:r>
            <a:r>
              <a:rPr lang="en">
                <a:solidFill>
                  <a:schemeClr val="dk1"/>
                </a:solidFill>
              </a:rPr>
              <a:t> work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15.	The exterior covering on house	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16.	The year the house was remodeled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steps we took in preprocessing our data in order are: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created dummy variables for our categorical variables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created a train/test split, with the test set being 20% of the data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scaled our predictive features with a standard scaler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Baseline mode: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created a baseline model that uses the mean of the house prices to make predictions.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model will serve as a baseline model for our actual models.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will see that all of our considered models outperformed this baseline model. Which means they were worthwhile.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Comparison: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trained three types of models,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the results were as shown in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picture.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best performing model was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Random Forest model. </a:t>
            </a:r>
            <a:r>
              <a:rPr lang="en">
                <a:solidFill>
                  <a:schemeClr val="dk1"/>
                </a:solidFill>
              </a:rPr>
              <a:t>Which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e chose to use in our app.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592812"/>
            <a:ext cx="4617899" cy="19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built the app using the Streamlit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framework for python.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Streamlit makes the process of creating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 interactive web application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straightforward for data scientists.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code and related files</a:t>
            </a:r>
            <a:r>
              <a:rPr lang="en">
                <a:solidFill>
                  <a:schemeClr val="dk1"/>
                </a:solidFill>
              </a:rPr>
              <a:t> for the app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are available in the ‘app’ folder.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app was deployed and is available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use: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https://hamzabustanji-house-price-prediction-api-appapp-b89nuy.streamlit.app/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00" y="1017725"/>
            <a:ext cx="4059801" cy="21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solve?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Given the Ames’ Housing dataset, can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develop an accessible app the can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 house prices?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400" y="576238"/>
            <a:ext cx="3467891" cy="3991023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might benefit from</a:t>
            </a:r>
            <a:br>
              <a:rPr lang="en"/>
            </a:br>
            <a:r>
              <a:rPr lang="en"/>
              <a:t>o</a:t>
            </a:r>
            <a:r>
              <a:rPr lang="en"/>
              <a:t>ur app?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general public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Real-estate agents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Home sellers and buyers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78" y="1017725"/>
            <a:ext cx="4469427" cy="335642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data source? 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Ames Housing dataset</a:t>
            </a:r>
            <a:r>
              <a:rPr lang="en">
                <a:solidFill>
                  <a:schemeClr val="dk1"/>
                </a:solidFill>
              </a:rPr>
              <a:t> was compiled by Dean De Cock for use in data science education. It's an incredible alternative for data scientists looking for a modernized and expanded version of the often cited Boston Housing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dataset is from 2016.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dataset is provided through a Kaggle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competition.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The use of this dataset is for illustration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purposes</a:t>
            </a:r>
            <a:r>
              <a:rPr lang="en">
                <a:solidFill>
                  <a:schemeClr val="dk1"/>
                </a:solidFill>
              </a:rPr>
              <a:t> only.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dataset contains 80 features and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1460 rows.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075" y="2699525"/>
            <a:ext cx="3108225" cy="20721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approach?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need to reduce the number of features to no more than 20.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will do this by picking the most important features in terms of predicting the house price.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determines the importance of a feature?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model will assign importance to a feature once it’s trained on the data.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How will we pick our features?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will look at </a:t>
            </a:r>
            <a:r>
              <a:rPr lang="en">
                <a:solidFill>
                  <a:schemeClr val="dk1"/>
                </a:solidFill>
              </a:rPr>
              <a:t>positive</a:t>
            </a:r>
            <a:r>
              <a:rPr lang="en">
                <a:solidFill>
                  <a:schemeClr val="dk1"/>
                </a:solidFill>
              </a:rPr>
              <a:t> indicators such as correlation with the sale price, and we can use a trial and error process given that we don’t expose our models to the testing data.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</a:t>
            </a:r>
            <a:r>
              <a:rPr lang="en">
                <a:solidFill>
                  <a:schemeClr val="dk1"/>
                </a:solidFill>
              </a:rPr>
              <a:t>handled</a:t>
            </a:r>
            <a:r>
              <a:rPr lang="en">
                <a:solidFill>
                  <a:schemeClr val="dk1"/>
                </a:solidFill>
              </a:rPr>
              <a:t> missing data in this step. How?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</a:t>
            </a:r>
            <a:r>
              <a:rPr lang="en">
                <a:solidFill>
                  <a:schemeClr val="dk1"/>
                </a:solidFill>
              </a:rPr>
              <a:t>referenced</a:t>
            </a:r>
            <a:r>
              <a:rPr lang="en">
                <a:solidFill>
                  <a:schemeClr val="dk1"/>
                </a:solidFill>
              </a:rPr>
              <a:t> the data description file and it turned out that a lot of the missing data were just features that aren’t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included in the houses.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replaced them with ‘none’.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also inspected our data types,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nd displayed a brief </a:t>
            </a:r>
            <a:r>
              <a:rPr lang="en">
                <a:solidFill>
                  <a:schemeClr val="dk1"/>
                </a:solidFill>
              </a:rPr>
              <a:t>description</a:t>
            </a:r>
            <a:r>
              <a:rPr lang="en">
                <a:solidFill>
                  <a:schemeClr val="dk1"/>
                </a:solidFill>
              </a:rPr>
              <a:t> of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each feature.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75" y="2214178"/>
            <a:ext cx="4499424" cy="2354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target feature, the sale price: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inspected the distribution of the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Sale price. On a regular scale it seems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hat the distribution is right skewed,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ut on logarithmic scale the sale price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eems to be normally </a:t>
            </a:r>
            <a:r>
              <a:rPr lang="en">
                <a:solidFill>
                  <a:schemeClr val="dk1"/>
                </a:solidFill>
              </a:rPr>
              <a:t>distributed.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6"/>
            <a:ext cx="4265498" cy="14329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800" y="2700773"/>
            <a:ext cx="4265498" cy="138087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Categorical features: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our categorical features, we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roduced bar plots to inspect them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urther.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some features that were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almost completely uniform.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decided to disregard them from our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models, since they provide little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information.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650" y="1727800"/>
            <a:ext cx="4522650" cy="226574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Numeric Features: Correlation: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our numeric features we produced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summary statistics, and a heat-map that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displayed the correlation between the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numeric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that ‘GrLivArea’,‘GarageCars’,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and ‘GarageArea’ correlate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trongly with ‘SalePrice’. These are all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</a:t>
            </a:r>
            <a:r>
              <a:rPr lang="en">
                <a:solidFill>
                  <a:schemeClr val="dk1"/>
                </a:solidFill>
              </a:rPr>
              <a:t>eatures that relate to the area or size of the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house.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651" y="1152475"/>
            <a:ext cx="3757642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